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98" r:id="rId2"/>
    <p:sldId id="399" r:id="rId3"/>
    <p:sldId id="401" r:id="rId4"/>
    <p:sldId id="402" r:id="rId5"/>
    <p:sldId id="400" r:id="rId6"/>
    <p:sldId id="4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8"/>
            <p14:sldId id="399"/>
            <p14:sldId id="401"/>
            <p14:sldId id="402"/>
            <p14:sldId id="400"/>
            <p14:sldId id="4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4"/>
    <a:srgbClr val="A9A77F"/>
    <a:srgbClr val="8E8C60"/>
    <a:srgbClr val="57563B"/>
    <a:srgbClr val="83BC5C"/>
    <a:srgbClr val="E4E7E1"/>
    <a:srgbClr val="D5D9D1"/>
    <a:srgbClr val="788571"/>
    <a:srgbClr val="838F79"/>
    <a:srgbClr val="454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3953" y="472573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1895904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Различные слои управления памятью</a:t>
            </a:r>
          </a:p>
          <a:p>
            <a:r>
              <a:rPr lang="en-US" sz="22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pt. 1 / 6</a:t>
            </a:r>
            <a:endParaRPr lang="en-US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073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CF42B26-8DE3-4FA9-A9F3-EEE909760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58" t="5000" r="52231" b="5000"/>
          <a:stretch/>
        </p:blipFill>
        <p:spPr>
          <a:xfrm>
            <a:off x="0" y="-1"/>
            <a:ext cx="4841507" cy="685800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CD7D54E3-C65E-43FF-B27E-E642327FDD24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3" name="Content Placeholder 6">
              <a:extLst>
                <a:ext uri="{FF2B5EF4-FFF2-40B4-BE49-F238E27FC236}">
                  <a16:creationId xmlns:a16="http://schemas.microsoft.com/office/drawing/2014/main" id="{4EC4DEB1-4CE0-4242-B793-A44AAE02186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4" name="Picture 10" descr="github icon">
              <a:extLst>
                <a:ext uri="{FF2B5EF4-FFF2-40B4-BE49-F238E27FC236}">
                  <a16:creationId xmlns:a16="http://schemas.microsoft.com/office/drawing/2014/main" id="{59BF3211-C074-43BC-8435-51F065B80F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A9901B54-BA7B-417D-9235-C3FAE1BEFB51}"/>
              </a:ext>
            </a:extLst>
          </p:cNvPr>
          <p:cNvGrpSpPr/>
          <p:nvPr/>
        </p:nvGrpSpPr>
        <p:grpSpPr>
          <a:xfrm>
            <a:off x="1056188" y="2050452"/>
            <a:ext cx="1859803" cy="2315071"/>
            <a:chOff x="834807" y="2156330"/>
            <a:chExt cx="1859803" cy="231507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4B92D5-7C0E-4DA3-B445-BBE3070870F7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ABB0145-FF9B-427D-BC52-973B0239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579082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6C6EF7C-EF55-4256-93C0-767F92D7E4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58" t="5000" r="52231" b="5000"/>
          <a:stretch/>
        </p:blipFill>
        <p:spPr>
          <a:xfrm>
            <a:off x="0" y="-1"/>
            <a:ext cx="4841507" cy="685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992" y="1134087"/>
            <a:ext cx="3143130" cy="443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279453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773977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6226" y="1134087"/>
            <a:ext cx="3143131" cy="443763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056188" y="2050452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1049155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32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Слои управления памятью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Уровень процессора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57463B-1C79-4D20-B1A1-0C5B41819D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569" r="26601"/>
          <a:stretch/>
        </p:blipFill>
        <p:spPr>
          <a:xfrm>
            <a:off x="10628756" y="0"/>
            <a:ext cx="1563244" cy="13667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1EA9584-3EFE-450A-A31F-9D017354FCFE}"/>
              </a:ext>
            </a:extLst>
          </p:cNvPr>
          <p:cNvSpPr/>
          <p:nvPr/>
        </p:nvSpPr>
        <p:spPr>
          <a:xfrm>
            <a:off x="10628754" y="0"/>
            <a:ext cx="1563245" cy="1434164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909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2D6BB4-156C-4599-B98A-3DA852C5CC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7" t="53051" r="55684" b="4703"/>
          <a:stretch/>
        </p:blipFill>
        <p:spPr>
          <a:xfrm>
            <a:off x="5002790" y="2127184"/>
            <a:ext cx="3118585" cy="2897203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E02D14-A823-41E4-B63F-AB3CF2C68147}"/>
              </a:ext>
            </a:extLst>
          </p:cNvPr>
          <p:cNvSpPr/>
          <p:nvPr/>
        </p:nvSpPr>
        <p:spPr>
          <a:xfrm>
            <a:off x="3253338" y="1482291"/>
            <a:ext cx="6910939" cy="3734602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7" y="3041583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54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QA</a:t>
            </a:r>
            <a:endParaRPr lang="ru-RU" sz="54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DA25D3-0CD6-431D-93DA-237974600296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87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84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Segoe UI Semibold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Sidristy</cp:lastModifiedBy>
  <cp:revision>41</cp:revision>
  <dcterms:created xsi:type="dcterms:W3CDTF">2018-09-29T08:14:48Z</dcterms:created>
  <dcterms:modified xsi:type="dcterms:W3CDTF">2019-03-16T13:43:15Z</dcterms:modified>
</cp:coreProperties>
</file>